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3" r:id="rId7"/>
    <p:sldId id="262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67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10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74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33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04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61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7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00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7AAF-D1B6-4CB3-B72B-C4A591477EA2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46C-D5C5-458E-A320-2D875E8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18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7AAF-D1B6-4CB3-B72B-C4A591477EA2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946C-D5C5-458E-A320-2D875E8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16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5841"/>
            <a:ext cx="10515600" cy="1325563"/>
          </a:xfrm>
        </p:spPr>
        <p:txBody>
          <a:bodyPr/>
          <a:lstStyle/>
          <a:p>
            <a:pPr algn="ctr"/>
            <a:r>
              <a:rPr lang="nl-NL" u="sng" dirty="0" smtClean="0"/>
              <a:t>Jeroen Wintraecken </a:t>
            </a:r>
            <a:r>
              <a:rPr lang="nl-NL" u="sng" dirty="0" err="1" smtClean="0"/>
              <a:t>productions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63035" y="5606054"/>
            <a:ext cx="6204045" cy="1531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000" u="sng" dirty="0" smtClean="0"/>
              <a:t>presents</a:t>
            </a:r>
          </a:p>
          <a:p>
            <a:pPr marL="0" indent="0" algn="ctr">
              <a:buNone/>
            </a:pPr>
            <a:r>
              <a:rPr lang="nl-NL" dirty="0" smtClean="0"/>
              <a:t>A </a:t>
            </a:r>
            <a:r>
              <a:rPr lang="nl-NL" dirty="0" err="1" smtClean="0"/>
              <a:t>powerpoint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present </a:t>
            </a:r>
            <a:r>
              <a:rPr lang="nl-NL" dirty="0" err="1" smtClean="0"/>
              <a:t>simple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60" y="1072120"/>
            <a:ext cx="5245480" cy="4533934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4244454" y="1569493"/>
            <a:ext cx="1583140" cy="81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5800394" y="1357089"/>
            <a:ext cx="27683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/>
              <a:t>I say, </a:t>
            </a:r>
            <a:r>
              <a:rPr lang="nl-NL" sz="2400" dirty="0" err="1" smtClean="0"/>
              <a:t>lovely</a:t>
            </a:r>
            <a:r>
              <a:rPr lang="nl-NL" sz="2400" dirty="0" smtClean="0"/>
              <a:t> </a:t>
            </a:r>
            <a:r>
              <a:rPr lang="nl-NL" sz="2400" dirty="0" err="1" smtClean="0"/>
              <a:t>weather</a:t>
            </a:r>
            <a:r>
              <a:rPr lang="nl-NL" sz="2400" dirty="0" smtClean="0"/>
              <a:t> </a:t>
            </a:r>
            <a:r>
              <a:rPr lang="nl-NL" sz="2400" dirty="0" err="1" smtClean="0"/>
              <a:t>we’re</a:t>
            </a:r>
            <a:r>
              <a:rPr lang="nl-NL" sz="2400" dirty="0" smtClean="0"/>
              <a:t> </a:t>
            </a:r>
            <a:r>
              <a:rPr lang="nl-NL" sz="2400" dirty="0" err="1" smtClean="0"/>
              <a:t>having</a:t>
            </a:r>
            <a:r>
              <a:rPr lang="nl-NL" sz="2400" dirty="0" smtClean="0"/>
              <a:t>!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863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</a:t>
            </a:r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do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exercises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4" y="2118033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1188" y="1173708"/>
            <a:ext cx="6437194" cy="1080662"/>
          </a:xfrm>
        </p:spPr>
        <p:txBody>
          <a:bodyPr>
            <a:noAutofit/>
          </a:bodyPr>
          <a:lstStyle/>
          <a:p>
            <a:r>
              <a:rPr lang="nl-NL" sz="8000" dirty="0" smtClean="0"/>
              <a:t>PRESENT SIMPLE</a:t>
            </a:r>
            <a:endParaRPr lang="nl-NL" sz="8000" dirty="0"/>
          </a:p>
        </p:txBody>
      </p:sp>
      <p:pic>
        <p:nvPicPr>
          <p:cNvPr id="1026" name="Picture 2" descr="http://innerreconciliation.com/wp-content/uploads/2016/06/si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87" y="2254369"/>
            <a:ext cx="6444831" cy="42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3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 =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6097" y="5043213"/>
            <a:ext cx="10879091" cy="1616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7200" dirty="0" smtClean="0"/>
              <a:t>Simple: A	 	B 		C     D   </a:t>
            </a:r>
            <a:endParaRPr lang="nl-NL" sz="72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13" y="365125"/>
            <a:ext cx="3509084" cy="3509084"/>
          </a:xfrm>
          <a:prstGeom prst="rect">
            <a:avLst/>
          </a:prstGeom>
        </p:spPr>
      </p:pic>
      <p:sp>
        <p:nvSpPr>
          <p:cNvPr id="9" name="Vermenigvuldigen 8"/>
          <p:cNvSpPr/>
          <p:nvPr/>
        </p:nvSpPr>
        <p:spPr>
          <a:xfrm>
            <a:off x="2634822" y="-837323"/>
            <a:ext cx="5390865" cy="5800299"/>
          </a:xfrm>
          <a:prstGeom prst="mathMultiply">
            <a:avLst/>
          </a:prstGeom>
          <a:solidFill>
            <a:srgbClr val="FF0000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47434^BUZZ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058" name="Picture 10" descr="https://quenya101.files.wordpress.com/2013/05/simple-present-tense.jpg?w=300&amp;h=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95" y="0"/>
            <a:ext cx="6640552" cy="44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71985" y="0"/>
            <a:ext cx="10515600" cy="1325563"/>
          </a:xfrm>
        </p:spPr>
        <p:txBody>
          <a:bodyPr/>
          <a:lstStyle/>
          <a:p>
            <a:pPr algn="ctr"/>
            <a:r>
              <a:rPr lang="nl-NL" u="sng" dirty="0" smtClean="0"/>
              <a:t>Present </a:t>
            </a:r>
            <a:r>
              <a:rPr lang="nl-NL" u="sng" dirty="0"/>
              <a:t>S</a:t>
            </a:r>
            <a:r>
              <a:rPr lang="nl-NL" u="sng" dirty="0" smtClean="0"/>
              <a:t>imple   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gebruik</a:t>
            </a:r>
            <a:endParaRPr lang="nl-NL" dirty="0"/>
          </a:p>
        </p:txBody>
      </p:sp>
      <p:pic>
        <p:nvPicPr>
          <p:cNvPr id="3074" name="Picture 2" descr="http://snitchonmurder.com/site/wp-content/uploads/Drugs-JOERUDK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16" y="1325563"/>
            <a:ext cx="7007998" cy="52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 rot="21156502">
            <a:off x="3411942" y="5245720"/>
            <a:ext cx="402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SNORT</a:t>
            </a:r>
            <a:endParaRPr lang="nl-NL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Wanneer iets: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01779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ALTIJD ZO IS    </a:t>
            </a:r>
            <a:r>
              <a:rPr lang="nl-NL" sz="3600" dirty="0" smtClean="0">
                <a:sym typeface="Wingdings" panose="05000000000000000000" pitchFamily="2" charset="2"/>
              </a:rPr>
              <a:t> </a:t>
            </a:r>
            <a:r>
              <a:rPr lang="nl-NL" sz="3600" dirty="0" smtClean="0"/>
              <a:t>feiten en gewoontes</a:t>
            </a:r>
          </a:p>
          <a:p>
            <a:pPr lvl="2"/>
            <a:r>
              <a:rPr lang="nl-NL" sz="3600" dirty="0" smtClean="0"/>
              <a:t>Peter </a:t>
            </a:r>
            <a:r>
              <a:rPr lang="nl-NL" sz="3600" dirty="0" err="1" smtClean="0"/>
              <a:t>likes</a:t>
            </a:r>
            <a:r>
              <a:rPr lang="nl-NL" sz="3600" dirty="0" smtClean="0"/>
              <a:t> </a:t>
            </a:r>
            <a:r>
              <a:rPr lang="nl-NL" sz="3600" dirty="0" err="1" smtClean="0"/>
              <a:t>soup</a:t>
            </a:r>
            <a:r>
              <a:rPr lang="nl-NL" sz="3600" dirty="0" smtClean="0"/>
              <a:t>!</a:t>
            </a:r>
          </a:p>
          <a:p>
            <a:pPr lvl="2"/>
            <a:r>
              <a:rPr lang="nl-NL" sz="3600" dirty="0" smtClean="0"/>
              <a:t>Sara </a:t>
            </a:r>
            <a:r>
              <a:rPr lang="nl-NL" sz="3600" dirty="0" err="1" smtClean="0"/>
              <a:t>always</a:t>
            </a:r>
            <a:r>
              <a:rPr lang="nl-NL" sz="3600" dirty="0" smtClean="0"/>
              <a:t> </a:t>
            </a:r>
            <a:r>
              <a:rPr lang="nl-NL" sz="3600" dirty="0" err="1" smtClean="0"/>
              <a:t>goes</a:t>
            </a:r>
            <a:r>
              <a:rPr lang="nl-NL" sz="3600" dirty="0" smtClean="0"/>
              <a:t> </a:t>
            </a:r>
            <a:r>
              <a:rPr lang="nl-NL" sz="3600" dirty="0" err="1" smtClean="0"/>
              <a:t>by</a:t>
            </a:r>
            <a:r>
              <a:rPr lang="nl-NL" sz="3600" dirty="0" smtClean="0"/>
              <a:t> bus!</a:t>
            </a:r>
          </a:p>
          <a:p>
            <a:pPr lvl="2"/>
            <a:r>
              <a:rPr lang="nl-NL" sz="3600" dirty="0" smtClean="0"/>
              <a:t>John </a:t>
            </a:r>
            <a:r>
              <a:rPr lang="nl-NL" sz="3600" dirty="0" err="1" smtClean="0"/>
              <a:t>likes</a:t>
            </a:r>
            <a:r>
              <a:rPr lang="nl-NL" sz="3600" dirty="0" smtClean="0"/>
              <a:t> </a:t>
            </a:r>
            <a:r>
              <a:rPr lang="nl-NL" sz="3600" dirty="0" err="1" smtClean="0"/>
              <a:t>apples</a:t>
            </a:r>
            <a:r>
              <a:rPr lang="nl-NL" sz="3600" dirty="0" smtClean="0"/>
              <a:t>!</a:t>
            </a:r>
          </a:p>
          <a:p>
            <a:pPr lvl="2"/>
            <a:r>
              <a:rPr lang="nl-NL" sz="3600" dirty="0" smtClean="0"/>
              <a:t>John does </a:t>
            </a:r>
            <a:r>
              <a:rPr lang="nl-NL" sz="3600" dirty="0" err="1" smtClean="0"/>
              <a:t>not</a:t>
            </a:r>
            <a:r>
              <a:rPr lang="nl-NL" sz="3600" dirty="0" smtClean="0"/>
              <a:t> like </a:t>
            </a:r>
            <a:r>
              <a:rPr lang="nl-NL" sz="3600" dirty="0" err="1" smtClean="0"/>
              <a:t>apples</a:t>
            </a:r>
            <a:r>
              <a:rPr lang="nl-NL" sz="3600" dirty="0" smtClean="0"/>
              <a:t>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-245660" y="4967785"/>
            <a:ext cx="11709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NL" sz="3600" dirty="0" smtClean="0"/>
              <a:t>Bij vaste vertrektijden van het OV en openingstijden van winkels:</a:t>
            </a:r>
          </a:p>
          <a:p>
            <a:pPr lvl="2"/>
            <a:r>
              <a:rPr lang="nl-NL" sz="3600" dirty="0" smtClean="0"/>
              <a:t>The train </a:t>
            </a:r>
            <a:r>
              <a:rPr lang="nl-NL" sz="3600" dirty="0" err="1" smtClean="0"/>
              <a:t>leaves</a:t>
            </a:r>
            <a:r>
              <a:rPr lang="nl-NL" sz="3600" dirty="0" smtClean="0"/>
              <a:t> at 12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the</a:t>
            </a:r>
            <a:r>
              <a:rPr lang="nl-NL" sz="3600" dirty="0" smtClean="0"/>
              <a:t> store </a:t>
            </a:r>
            <a:r>
              <a:rPr lang="nl-NL" sz="3600" dirty="0" err="1" smtClean="0"/>
              <a:t>opens</a:t>
            </a:r>
            <a:r>
              <a:rPr lang="nl-NL" sz="3600" dirty="0" smtClean="0"/>
              <a:t> at 5.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00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 smtClean="0"/>
              <a:t>But </a:t>
            </a:r>
            <a:r>
              <a:rPr lang="nl-NL" sz="8800" dirty="0" err="1" smtClean="0"/>
              <a:t>how</a:t>
            </a:r>
            <a:r>
              <a:rPr lang="nl-NL" sz="8800" dirty="0" smtClean="0"/>
              <a:t>?!</a:t>
            </a:r>
            <a:endParaRPr lang="nl-NL" sz="8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6483"/>
            <a:ext cx="10515600" cy="5299862"/>
          </a:xfrm>
        </p:spPr>
      </p:pic>
    </p:spTree>
    <p:extLst>
      <p:ext uri="{BB962C8B-B14F-4D97-AF65-F5344CB8AC3E}">
        <p14:creationId xmlns:p14="http://schemas.microsoft.com/office/powerpoint/2010/main" val="4015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Present </a:t>
            </a:r>
            <a:r>
              <a:rPr lang="nl-NL" dirty="0" err="1" smtClean="0"/>
              <a:t>simple</a:t>
            </a:r>
            <a:r>
              <a:rPr lang="nl-NL" dirty="0" smtClean="0"/>
              <a:t>: HOW?!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b="1" u="sng" dirty="0" smtClean="0"/>
              <a:t>HELE WERKWOORD</a:t>
            </a:r>
          </a:p>
          <a:p>
            <a:pPr algn="ctr"/>
            <a:endParaRPr lang="nl-NL" dirty="0"/>
          </a:p>
          <a:p>
            <a:pPr algn="ctr"/>
            <a:r>
              <a:rPr lang="nl-NL" b="1" u="sng" dirty="0" smtClean="0"/>
              <a:t>HE, SHE, IT (SHIT): +S</a:t>
            </a:r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r>
              <a:rPr lang="nl-NL" b="1" dirty="0" smtClean="0"/>
              <a:t>We</a:t>
            </a:r>
            <a:r>
              <a:rPr lang="nl-NL" dirty="0" smtClean="0"/>
              <a:t> </a:t>
            </a:r>
            <a:r>
              <a:rPr lang="nl-NL" u="sng" dirty="0" smtClean="0"/>
              <a:t>love</a:t>
            </a:r>
            <a:r>
              <a:rPr lang="nl-NL" dirty="0" smtClean="0"/>
              <a:t> </a:t>
            </a:r>
            <a:r>
              <a:rPr lang="nl-NL" dirty="0" err="1" smtClean="0"/>
              <a:t>soup</a:t>
            </a:r>
            <a:endParaRPr lang="nl-NL" dirty="0" smtClean="0"/>
          </a:p>
          <a:p>
            <a:pPr algn="ctr"/>
            <a:r>
              <a:rPr lang="nl-NL" b="1" dirty="0" smtClean="0"/>
              <a:t>He</a:t>
            </a:r>
            <a:r>
              <a:rPr lang="nl-NL" dirty="0" smtClean="0"/>
              <a:t> </a:t>
            </a:r>
            <a:r>
              <a:rPr lang="nl-NL" u="sng" dirty="0" err="1" smtClean="0"/>
              <a:t>loveS</a:t>
            </a:r>
            <a:r>
              <a:rPr lang="nl-NL" dirty="0" smtClean="0"/>
              <a:t> </a:t>
            </a:r>
            <a:r>
              <a:rPr lang="nl-NL" dirty="0" err="1" smtClean="0"/>
              <a:t>soup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52" y="2050006"/>
            <a:ext cx="7604049" cy="437808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65027" y="627797"/>
            <a:ext cx="8188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u="sng" dirty="0"/>
              <a:t>b</a:t>
            </a:r>
            <a:r>
              <a:rPr lang="nl-NL" sz="6600" u="sng" dirty="0" smtClean="0"/>
              <a:t>ut </a:t>
            </a:r>
            <a:r>
              <a:rPr lang="nl-NL" sz="6600" u="sng" dirty="0" err="1" smtClean="0"/>
              <a:t>wait</a:t>
            </a:r>
            <a:r>
              <a:rPr lang="nl-NL" sz="6600" u="sng" dirty="0" smtClean="0"/>
              <a:t>! </a:t>
            </a:r>
            <a:r>
              <a:rPr lang="nl-NL" sz="6600" u="sng" dirty="0" err="1"/>
              <a:t>t</a:t>
            </a:r>
            <a:r>
              <a:rPr lang="nl-NL" sz="6600" u="sng" dirty="0" err="1" smtClean="0"/>
              <a:t>hat’s</a:t>
            </a:r>
            <a:r>
              <a:rPr lang="nl-NL" sz="6600" u="sng" dirty="0" smtClean="0"/>
              <a:t> </a:t>
            </a:r>
            <a:r>
              <a:rPr lang="nl-NL" sz="6600" u="sng" dirty="0" err="1" smtClean="0"/>
              <a:t>not</a:t>
            </a:r>
            <a:r>
              <a:rPr lang="nl-NL" sz="6600" u="sng" dirty="0" smtClean="0"/>
              <a:t> </a:t>
            </a:r>
            <a:r>
              <a:rPr lang="nl-NL" sz="6600" u="sng" dirty="0" err="1" smtClean="0"/>
              <a:t>all</a:t>
            </a:r>
            <a:r>
              <a:rPr lang="nl-NL" sz="6600" u="sng" dirty="0" smtClean="0"/>
              <a:t>!</a:t>
            </a:r>
            <a:endParaRPr lang="nl-NL" sz="6600" u="sng" dirty="0"/>
          </a:p>
        </p:txBody>
      </p:sp>
    </p:spTree>
    <p:extLst>
      <p:ext uri="{BB962C8B-B14F-4D97-AF65-F5344CB8AC3E}">
        <p14:creationId xmlns:p14="http://schemas.microsoft.com/office/powerpoint/2010/main" val="30346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427" y="-126194"/>
            <a:ext cx="10515600" cy="1325563"/>
          </a:xfrm>
        </p:spPr>
        <p:txBody>
          <a:bodyPr/>
          <a:lstStyle/>
          <a:p>
            <a:r>
              <a:rPr lang="nl-NL" dirty="0" err="1" smtClean="0"/>
              <a:t>Negative</a:t>
            </a:r>
            <a:r>
              <a:rPr lang="nl-NL" dirty="0"/>
              <a:t> </a:t>
            </a:r>
            <a:r>
              <a:rPr lang="nl-NL" dirty="0" smtClean="0"/>
              <a:t>V </a:t>
            </a:r>
            <a:r>
              <a:rPr lang="nl-NL" dirty="0" err="1" smtClean="0"/>
              <a:t>positive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4800" dirty="0" smtClean="0"/>
              <a:t>I like </a:t>
            </a:r>
            <a:r>
              <a:rPr lang="nl-NL" sz="4800" dirty="0" err="1" smtClean="0"/>
              <a:t>apples</a:t>
            </a:r>
            <a:endParaRPr lang="nl-NL" sz="4800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1828800" lvl="4" indent="0">
              <a:buNone/>
            </a:pPr>
            <a:r>
              <a:rPr lang="nl-NL" sz="4300" dirty="0" smtClean="0"/>
              <a:t>I do </a:t>
            </a:r>
            <a:r>
              <a:rPr lang="nl-NL" sz="4300" dirty="0" err="1" smtClean="0"/>
              <a:t>not</a:t>
            </a:r>
            <a:r>
              <a:rPr lang="nl-NL" sz="4300" dirty="0" smtClean="0"/>
              <a:t> like </a:t>
            </a:r>
            <a:r>
              <a:rPr lang="nl-NL" sz="4300" dirty="0" err="1" smtClean="0"/>
              <a:t>apples</a:t>
            </a:r>
            <a:r>
              <a:rPr lang="nl-NL" sz="4300" dirty="0" smtClean="0"/>
              <a:t> </a:t>
            </a:r>
          </a:p>
          <a:p>
            <a:pPr lvl="4"/>
            <a:endParaRPr lang="nl-NL" dirty="0"/>
          </a:p>
          <a:p>
            <a:pPr lvl="4"/>
            <a:endParaRPr lang="nl-NL" dirty="0" smtClean="0"/>
          </a:p>
          <a:p>
            <a:pPr marL="1828800" lvl="4" indent="0">
              <a:buNone/>
            </a:pPr>
            <a:r>
              <a:rPr lang="nl-NL" sz="5200" b="1" u="sng" dirty="0" smtClean="0">
                <a:solidFill>
                  <a:srgbClr val="7030A0"/>
                </a:solidFill>
              </a:rPr>
              <a:t>BOTH ARE PRESENT SIMPLE!</a:t>
            </a:r>
            <a:endParaRPr lang="nl-NL" sz="5200" b="1" u="sng" dirty="0">
              <a:solidFill>
                <a:srgbClr val="7030A0"/>
              </a:solidFill>
            </a:endParaRPr>
          </a:p>
        </p:txBody>
      </p:sp>
      <p:pic>
        <p:nvPicPr>
          <p:cNvPr id="1028" name="Picture 4" descr="Image result for happy apple creepypa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73" y="1317778"/>
            <a:ext cx="3578020" cy="26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D 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71" y="2879179"/>
            <a:ext cx="4757571" cy="22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1392072" y="2879179"/>
            <a:ext cx="19652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5827594" y="4955913"/>
            <a:ext cx="19652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4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138</Words>
  <Application>Microsoft Office PowerPoint</Application>
  <PresentationFormat>Breedbeeld</PresentationFormat>
  <Paragraphs>39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</vt:lpstr>
      <vt:lpstr>Kantoorthema</vt:lpstr>
      <vt:lpstr>Jeroen Wintraecken productions</vt:lpstr>
      <vt:lpstr>PRESENT SIMPLE</vt:lpstr>
      <vt:lpstr>Present =  </vt:lpstr>
      <vt:lpstr>Present Simple     gebruik</vt:lpstr>
      <vt:lpstr>Wanneer iets:</vt:lpstr>
      <vt:lpstr>But how?!</vt:lpstr>
      <vt:lpstr>Present simple: HOW?!</vt:lpstr>
      <vt:lpstr>PowerPoint-presentatie</vt:lpstr>
      <vt:lpstr>Negative V positive</vt:lpstr>
      <vt:lpstr>     Now you can do the exercises!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Jeroen Wintraecken</dc:creator>
  <cp:lastModifiedBy>Jeroen Wintraecken</cp:lastModifiedBy>
  <cp:revision>16</cp:revision>
  <dcterms:created xsi:type="dcterms:W3CDTF">2016-07-13T09:02:46Z</dcterms:created>
  <dcterms:modified xsi:type="dcterms:W3CDTF">2016-09-04T12:32:06Z</dcterms:modified>
</cp:coreProperties>
</file>